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74" r:id="rId2"/>
    <p:sldId id="271" r:id="rId3"/>
    <p:sldId id="276" r:id="rId4"/>
    <p:sldId id="275" r:id="rId5"/>
    <p:sldId id="273" r:id="rId6"/>
  </p:sldIdLst>
  <p:sldSz cx="1761013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45" autoAdjust="0"/>
  </p:normalViewPr>
  <p:slideViewPr>
    <p:cSldViewPr snapToGrid="0">
      <p:cViewPr varScale="1">
        <p:scale>
          <a:sx n="38" d="100"/>
          <a:sy n="38" d="100"/>
        </p:scale>
        <p:origin x="3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D0589-E288-4FE4-90ED-98FE68FC2425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E9465-F0B4-43D5-8287-1B528D578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192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该图是</a:t>
            </a:r>
            <a:r>
              <a:rPr lang="en-US" altLang="zh-CN" dirty="0" smtClean="0"/>
              <a:t>A</a:t>
            </a:r>
            <a:r>
              <a:rPr lang="zh-CN" altLang="en-US" dirty="0" smtClean="0"/>
              <a:t>表示在植物中（</a:t>
            </a:r>
            <a:r>
              <a:rPr lang="en-US" altLang="zh-CN" dirty="0" smtClean="0"/>
              <a:t>44</a:t>
            </a:r>
            <a:r>
              <a:rPr lang="zh-CN" altLang="en-US" dirty="0" smtClean="0"/>
              <a:t>种）</a:t>
            </a:r>
            <a:r>
              <a:rPr lang="en-US" altLang="zh-CN" dirty="0" smtClean="0"/>
              <a:t>RNHLS</a:t>
            </a:r>
            <a:r>
              <a:rPr lang="zh-CN" altLang="en-US" dirty="0" smtClean="0"/>
              <a:t>功能域与其他蛋白结构域共出现的相关性，希望选出差异大的更具代表性。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E9465-F0B4-43D5-8287-1B528D5782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0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基于上一张图，将同一物种的蛋白标记为一个颜色，看一下每个物种的</a:t>
            </a:r>
            <a:r>
              <a:rPr lang="en-US" altLang="zh-CN" dirty="0" smtClean="0"/>
              <a:t>RNHSL</a:t>
            </a:r>
            <a:r>
              <a:rPr lang="zh-CN" altLang="en-US" dirty="0" smtClean="0"/>
              <a:t>在不同</a:t>
            </a:r>
            <a:r>
              <a:rPr lang="en-US" altLang="zh-CN" dirty="0" smtClean="0"/>
              <a:t>cluster</a:t>
            </a:r>
            <a:r>
              <a:rPr lang="zh-CN" altLang="en-US" dirty="0" smtClean="0"/>
              <a:t>中的出现情况。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E9465-F0B4-43D5-8287-1B528D5782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91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将水稻的</a:t>
            </a:r>
            <a:r>
              <a:rPr lang="en-US" altLang="zh-CN" dirty="0" smtClean="0"/>
              <a:t>RNHLS</a:t>
            </a:r>
            <a:r>
              <a:rPr lang="zh-CN" altLang="en-US" dirty="0" smtClean="0"/>
              <a:t>蛋白能找到</a:t>
            </a:r>
            <a:r>
              <a:rPr lang="en-US" altLang="zh-CN" dirty="0" smtClean="0"/>
              <a:t>RNA-</a:t>
            </a:r>
            <a:r>
              <a:rPr lang="en-US" altLang="zh-CN" dirty="0" err="1" smtClean="0"/>
              <a:t>seq</a:t>
            </a:r>
            <a:r>
              <a:rPr lang="zh-CN" altLang="en-US" dirty="0" smtClean="0"/>
              <a:t>的做热图，看这些蛋白在不同组织中的表达情况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E9465-F0B4-43D5-8287-1B528D5782E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349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2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60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9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98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42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26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98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79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77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03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63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6AC02-3328-4F6F-BDE4-23C75DFB938B}" type="datetimeFigureOut">
              <a:rPr lang="zh-CN" altLang="en-US" smtClean="0"/>
              <a:t>2019/4/25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2A89E-A63D-4FEA-B3CA-E5ACAFF6F3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79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704" y="618702"/>
            <a:ext cx="3069057" cy="90048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09896" y="0"/>
            <a:ext cx="302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3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17" y="569605"/>
            <a:ext cx="14058633" cy="9336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45894" y="0"/>
            <a:ext cx="302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337" y="267134"/>
            <a:ext cx="9516732" cy="93455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79931" y="0"/>
            <a:ext cx="302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90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87746" y="78606"/>
            <a:ext cx="302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746" y="784459"/>
            <a:ext cx="12294528" cy="883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7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5556239" y="-1498802"/>
            <a:ext cx="5141606" cy="1178370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047007" y="2279446"/>
            <a:ext cx="1803873" cy="411480"/>
            <a:chOff x="942975" y="634253"/>
            <a:chExt cx="1476011" cy="22648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0741" y="634253"/>
              <a:ext cx="1176177" cy="216851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942975" y="812316"/>
              <a:ext cx="508836" cy="48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845837" y="812316"/>
              <a:ext cx="573149" cy="48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7689076" y="3880503"/>
            <a:ext cx="252000" cy="324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254028" y="5480166"/>
            <a:ext cx="2558416" cy="360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235189" y="4104062"/>
            <a:ext cx="1179524" cy="86798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71866" y="4104062"/>
            <a:ext cx="576000" cy="396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895727" y="4666643"/>
            <a:ext cx="756000" cy="360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740592" y="4943625"/>
            <a:ext cx="720000" cy="360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098619" y="1369625"/>
            <a:ext cx="302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6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2916</TotalTime>
  <Words>109</Words>
  <Application>Microsoft Office PowerPoint</Application>
  <PresentationFormat>自定义</PresentationFormat>
  <Paragraphs>13</Paragraphs>
  <Slides>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of RNase H-like superfamily proteins in Arabidopsis</dc:title>
  <dc:creator>Shuai Li</dc:creator>
  <cp:lastModifiedBy>Li Shuai</cp:lastModifiedBy>
  <cp:revision>138</cp:revision>
  <dcterms:created xsi:type="dcterms:W3CDTF">2018-02-26T07:21:05Z</dcterms:created>
  <dcterms:modified xsi:type="dcterms:W3CDTF">2019-04-25T11:08:36Z</dcterms:modified>
</cp:coreProperties>
</file>